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76" r:id="rId9"/>
    <p:sldId id="277" r:id="rId10"/>
    <p:sldId id="281" r:id="rId11"/>
    <p:sldId id="278" r:id="rId12"/>
    <p:sldId id="279" r:id="rId13"/>
    <p:sldId id="280" r:id="rId14"/>
    <p:sldId id="268" r:id="rId15"/>
    <p:sldId id="284" r:id="rId16"/>
    <p:sldId id="275" r:id="rId17"/>
    <p:sldId id="283" r:id="rId18"/>
    <p:sldId id="282" r:id="rId19"/>
    <p:sldId id="286" r:id="rId20"/>
    <p:sldId id="258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E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3D7FE-1533-4E42-937F-8A6E244E6E00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8976-8663-42B0-B502-7393F8815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8976-8663-42B0-B502-7393F88155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0" y="3352468"/>
            <a:ext cx="3692624" cy="3581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1190270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8" y="152398"/>
            <a:ext cx="7346432" cy="42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0337220">
            <a:off x="564633" y="3210530"/>
            <a:ext cx="116586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</a:t>
            </a:r>
            <a:r>
              <a:rPr lang="bn-IN" sz="4000" b="1" i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students.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063781"/>
            <a:ext cx="75438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She brushes her teeth.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37557"/>
            <a:ext cx="4457700" cy="30810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609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</p:spTree>
    <p:extLst>
      <p:ext uri="{BB962C8B-B14F-4D97-AF65-F5344CB8AC3E}">
        <p14:creationId xmlns:p14="http://schemas.microsoft.com/office/powerpoint/2010/main" val="966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4611469"/>
            <a:ext cx="6934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Mita</a:t>
            </a:r>
            <a:r>
              <a:rPr lang="en-US" sz="3600" b="1" dirty="0">
                <a:solidFill>
                  <a:srgbClr val="002060"/>
                </a:solidFill>
              </a:rPr>
              <a:t> goes to school at nine </a:t>
            </a:r>
            <a:r>
              <a:rPr lang="en-US" sz="3600" b="1" dirty="0" err="1">
                <a:solidFill>
                  <a:srgbClr val="002060"/>
                </a:solidFill>
              </a:rPr>
              <a:t>o.clock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295400"/>
            <a:ext cx="4261745" cy="28359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50782"/>
            <a:ext cx="6705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4496777"/>
            <a:ext cx="54864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She visits her grandmother.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5323114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38465"/>
            <a:ext cx="701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1700" y="4989351"/>
            <a:ext cx="8229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Mita</a:t>
            </a:r>
            <a:r>
              <a:rPr lang="en-US" sz="3200" b="1" dirty="0">
                <a:solidFill>
                  <a:srgbClr val="002060"/>
                </a:solidFill>
              </a:rPr>
              <a:t> returns home at five o’clock.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42660"/>
            <a:ext cx="3352800" cy="38388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67040"/>
            <a:ext cx="678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8" y="5281739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9951" y="438667"/>
            <a:ext cx="7543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Teachers Loud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5105400" cy="3352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2975" y="50022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Time-3 minutes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94919"/>
            <a:ext cx="9982200" cy="5586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99935" y="234911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Open your book at page 28.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90" y="1181100"/>
            <a:ext cx="457565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484107"/>
            <a:ext cx="6669479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  <a:effectLst>
            <a:outerShdw blurRad="50800" dist="50800" dir="5400000" sx="96000" sy="96000" rotWithShape="0">
              <a:schemeClr val="accent1">
                <a:lumMod val="40000"/>
                <a:lumOff val="60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Silent Reading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8" y="1676401"/>
            <a:ext cx="469004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4539" y="484107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Time-2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28600" y="152400"/>
            <a:ext cx="11797387" cy="647718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40090" y="288005"/>
            <a:ext cx="1447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WCW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2203" y="92144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Time-5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055395" y="568452"/>
            <a:ext cx="6553200" cy="61264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Answer the following questions.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5999" y="1796534"/>
            <a:ext cx="55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2060"/>
                </a:solidFill>
              </a:rPr>
              <a:t>1.What</a:t>
            </a:r>
            <a:r>
              <a:rPr lang="en-US" sz="2400" b="1" dirty="0">
                <a:solidFill>
                  <a:srgbClr val="002060"/>
                </a:solidFill>
              </a:rPr>
              <a:t> class does </a:t>
            </a:r>
            <a:r>
              <a:rPr lang="en-US" sz="2400" b="1" dirty="0" err="1">
                <a:solidFill>
                  <a:srgbClr val="002060"/>
                </a:solidFill>
              </a:rPr>
              <a:t>Mita</a:t>
            </a:r>
            <a:r>
              <a:rPr lang="en-US" sz="2400" b="1" dirty="0">
                <a:solidFill>
                  <a:srgbClr val="002060"/>
                </a:solidFill>
              </a:rPr>
              <a:t> read in?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514600"/>
            <a:ext cx="564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B0F0"/>
                </a:solidFill>
              </a:rPr>
              <a:t>2.When</a:t>
            </a:r>
            <a:r>
              <a:rPr lang="en-US" sz="2400" b="1" dirty="0">
                <a:solidFill>
                  <a:srgbClr val="00B0F0"/>
                </a:solidFill>
              </a:rPr>
              <a:t> does </a:t>
            </a:r>
            <a:r>
              <a:rPr lang="en-US" sz="2400" b="1" dirty="0" err="1">
                <a:solidFill>
                  <a:srgbClr val="00B0F0"/>
                </a:solidFill>
              </a:rPr>
              <a:t>Mita</a:t>
            </a:r>
            <a:r>
              <a:rPr lang="en-US" sz="2400" b="1" dirty="0">
                <a:solidFill>
                  <a:srgbClr val="00B0F0"/>
                </a:solidFill>
              </a:rPr>
              <a:t> get up from bed?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99" y="3200400"/>
            <a:ext cx="497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2060"/>
                </a:solidFill>
              </a:rPr>
              <a:t>3.When</a:t>
            </a:r>
            <a:r>
              <a:rPr lang="en-US" sz="2400" b="1" dirty="0">
                <a:solidFill>
                  <a:srgbClr val="002060"/>
                </a:solidFill>
              </a:rPr>
              <a:t> does </a:t>
            </a:r>
            <a:r>
              <a:rPr lang="en-US" sz="2400" b="1" dirty="0" err="1">
                <a:solidFill>
                  <a:srgbClr val="002060"/>
                </a:solidFill>
              </a:rPr>
              <a:t>Mita</a:t>
            </a:r>
            <a:r>
              <a:rPr lang="en-US" sz="2400" b="1" dirty="0">
                <a:solidFill>
                  <a:srgbClr val="002060"/>
                </a:solidFill>
              </a:rPr>
              <a:t> has breakfast?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5999" y="3773269"/>
            <a:ext cx="632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B0F0"/>
                </a:solidFill>
              </a:rPr>
              <a:t>4.What</a:t>
            </a:r>
            <a:r>
              <a:rPr lang="en-US" sz="2400" b="1" dirty="0">
                <a:solidFill>
                  <a:srgbClr val="00B0F0"/>
                </a:solidFill>
              </a:rPr>
              <a:t> time does </a:t>
            </a:r>
            <a:r>
              <a:rPr lang="en-US" sz="2400" b="1" dirty="0" err="1">
                <a:solidFill>
                  <a:srgbClr val="00B0F0"/>
                </a:solidFill>
              </a:rPr>
              <a:t>Mita</a:t>
            </a:r>
            <a:r>
              <a:rPr lang="en-US" sz="2400" b="1" dirty="0">
                <a:solidFill>
                  <a:srgbClr val="00B0F0"/>
                </a:solidFill>
              </a:rPr>
              <a:t> go to school?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999" y="439900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2060"/>
                </a:solidFill>
              </a:rPr>
              <a:t>5.When</a:t>
            </a:r>
            <a:r>
              <a:rPr lang="en-US" sz="2400" b="1" dirty="0">
                <a:solidFill>
                  <a:srgbClr val="002060"/>
                </a:solidFill>
              </a:rPr>
              <a:t> does </a:t>
            </a:r>
            <a:r>
              <a:rPr lang="en-US" sz="2400" b="1" dirty="0" err="1">
                <a:solidFill>
                  <a:srgbClr val="002060"/>
                </a:solidFill>
              </a:rPr>
              <a:t>Mita</a:t>
            </a:r>
            <a:r>
              <a:rPr lang="en-US" sz="2400" b="1" dirty="0">
                <a:solidFill>
                  <a:srgbClr val="002060"/>
                </a:solidFill>
              </a:rPr>
              <a:t> return home?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138787" y="224008"/>
            <a:ext cx="11887200" cy="648159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4436" y="1378001"/>
            <a:ext cx="10079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Complete the sentences with the time in </a:t>
            </a:r>
            <a:r>
              <a:rPr lang="en-US" sz="2800" b="1" dirty="0" err="1">
                <a:solidFill>
                  <a:srgbClr val="002060"/>
                </a:solidFill>
              </a:rPr>
              <a:t>numbers.Use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a.m</a:t>
            </a:r>
            <a:r>
              <a:rPr lang="en-US" sz="2800" b="1" dirty="0">
                <a:solidFill>
                  <a:srgbClr val="002060"/>
                </a:solidFill>
              </a:rPr>
              <a:t> or </a:t>
            </a:r>
            <a:r>
              <a:rPr lang="en-US" sz="2800" b="1" dirty="0" err="1">
                <a:solidFill>
                  <a:srgbClr val="002060"/>
                </a:solidFill>
              </a:rPr>
              <a:t>p.m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1.Mita gets up at</a:t>
            </a:r>
            <a:r>
              <a:rPr lang="en-US" sz="2800" b="1" dirty="0">
                <a:solidFill>
                  <a:srgbClr val="FF0000"/>
                </a:solidFill>
              </a:rPr>
              <a:t>—------.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2.She has breakfast at-------.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3.She goes to school at------.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4.She visits her grandmother at-</a:t>
            </a:r>
            <a:r>
              <a:rPr lang="en-US" sz="2800" b="1" dirty="0">
                <a:solidFill>
                  <a:schemeClr val="accent2"/>
                </a:solidFill>
              </a:rPr>
              <a:t>--.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5.She returns home at----------------.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25908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570" y="2990910"/>
            <a:ext cx="72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429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0018" y="436251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5pm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9400" y="224009"/>
            <a:ext cx="914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GW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63443" y="81006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Time-5 minutes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6812" y="378641"/>
            <a:ext cx="225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Evaluation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1794" y="152400"/>
            <a:ext cx="11887200" cy="655319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72483"/>
            <a:ext cx="456969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Choose the best </a:t>
            </a:r>
            <a:r>
              <a:rPr lang="en-US" sz="3200" b="1" dirty="0" err="1">
                <a:solidFill>
                  <a:srgbClr val="002060"/>
                </a:solidFill>
              </a:rPr>
              <a:t>anwer</a:t>
            </a:r>
            <a:r>
              <a:rPr lang="en-US" sz="3200" b="1" dirty="0">
                <a:solidFill>
                  <a:srgbClr val="002060"/>
                </a:solidFill>
              </a:rPr>
              <a:t>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631" y="1524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1.What</a:t>
            </a:r>
            <a:r>
              <a:rPr lang="en-US" sz="2400" b="1" dirty="0">
                <a:solidFill>
                  <a:srgbClr val="0070C0"/>
                </a:solidFill>
              </a:rPr>
              <a:t> time does </a:t>
            </a:r>
            <a:r>
              <a:rPr lang="en-US" sz="2400" b="1" dirty="0" err="1">
                <a:solidFill>
                  <a:srgbClr val="0070C0"/>
                </a:solidFill>
              </a:rPr>
              <a:t>Mita</a:t>
            </a:r>
            <a:r>
              <a:rPr lang="en-US" sz="2400" b="1" dirty="0">
                <a:solidFill>
                  <a:srgbClr val="0070C0"/>
                </a:solidFill>
              </a:rPr>
              <a:t> get up?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199" y="1524000"/>
            <a:ext cx="146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a)At </a:t>
            </a:r>
            <a:r>
              <a:rPr lang="en-US" sz="2400" b="1" dirty="0" err="1"/>
              <a:t>5am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33477" y="1524669"/>
            <a:ext cx="148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b)At </a:t>
            </a:r>
            <a:r>
              <a:rPr lang="en-US" sz="2400" b="1" dirty="0" err="1"/>
              <a:t>6am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32523" y="152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c)At </a:t>
            </a:r>
            <a:r>
              <a:rPr lang="en-US" sz="2400" b="1" dirty="0" err="1"/>
              <a:t>7am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57914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d)At </a:t>
            </a:r>
            <a:r>
              <a:rPr lang="en-US" sz="2400" b="1" dirty="0" err="1"/>
              <a:t>8am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539" y="2591033"/>
            <a:ext cx="483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2.What</a:t>
            </a:r>
            <a:r>
              <a:rPr lang="en-US" sz="2400" b="1" dirty="0">
                <a:solidFill>
                  <a:srgbClr val="002060"/>
                </a:solidFill>
              </a:rPr>
              <a:t> time does </a:t>
            </a:r>
            <a:r>
              <a:rPr lang="en-US" sz="2400" b="1" dirty="0" err="1">
                <a:solidFill>
                  <a:srgbClr val="002060"/>
                </a:solidFill>
              </a:rPr>
              <a:t>Mita</a:t>
            </a:r>
            <a:r>
              <a:rPr lang="en-US" sz="2400" b="1" dirty="0">
                <a:solidFill>
                  <a:srgbClr val="002060"/>
                </a:solidFill>
              </a:rPr>
              <a:t> go to school?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5102" y="2542604"/>
            <a:ext cx="117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a)</a:t>
            </a:r>
            <a:r>
              <a:rPr lang="en-US" sz="2400" b="1" dirty="0" err="1"/>
              <a:t>7am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12580" y="2595668"/>
            <a:ext cx="145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</a:t>
            </a:r>
            <a:r>
              <a:rPr lang="en-US" sz="2400" b="1" dirty="0" err="1"/>
              <a:t>8am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85691" y="259103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c)</a:t>
            </a:r>
            <a:r>
              <a:rPr lang="en-US" sz="2400" b="1" dirty="0" err="1"/>
              <a:t>9am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32341" y="2591032"/>
            <a:ext cx="138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d)</a:t>
            </a:r>
            <a:r>
              <a:rPr lang="en-US" sz="2400" b="1" dirty="0" err="1"/>
              <a:t>10am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0142" y="3578217"/>
            <a:ext cx="437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3,When</a:t>
            </a:r>
            <a:r>
              <a:rPr lang="en-US" sz="2400" b="1" dirty="0">
                <a:solidFill>
                  <a:srgbClr val="0070C0"/>
                </a:solidFill>
              </a:rPr>
              <a:t> does </a:t>
            </a:r>
            <a:r>
              <a:rPr lang="en-US" sz="2400" b="1" dirty="0" err="1">
                <a:solidFill>
                  <a:srgbClr val="0070C0"/>
                </a:solidFill>
              </a:rPr>
              <a:t>Mita</a:t>
            </a:r>
            <a:r>
              <a:rPr lang="en-US" sz="2400" b="1" dirty="0">
                <a:solidFill>
                  <a:srgbClr val="0070C0"/>
                </a:solidFill>
              </a:rPr>
              <a:t> return home?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1073" y="3538024"/>
            <a:ext cx="146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a)</a:t>
            </a:r>
            <a:r>
              <a:rPr lang="en-US" sz="2400" b="1" dirty="0" err="1"/>
              <a:t>4am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11307" y="3537034"/>
            <a:ext cx="11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</a:t>
            </a:r>
            <a:r>
              <a:rPr lang="en-US" sz="2400" b="1" dirty="0" err="1"/>
              <a:t>5am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45268" y="3578217"/>
            <a:ext cx="113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c)</a:t>
            </a:r>
            <a:r>
              <a:rPr lang="en-US" sz="2400" b="1" dirty="0" err="1"/>
              <a:t>6am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132341" y="3537034"/>
            <a:ext cx="120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d)</a:t>
            </a:r>
            <a:r>
              <a:rPr lang="en-US" sz="2400" b="1" dirty="0" err="1"/>
              <a:t>7am</a:t>
            </a:r>
            <a:endParaRPr lang="en-US" sz="2400" b="1" dirty="0"/>
          </a:p>
        </p:txBody>
      </p:sp>
      <p:sp>
        <p:nvSpPr>
          <p:cNvPr id="21" name="Oval 20"/>
          <p:cNvSpPr/>
          <p:nvPr/>
        </p:nvSpPr>
        <p:spPr>
          <a:xfrm>
            <a:off x="5941295" y="1625044"/>
            <a:ext cx="331305" cy="315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0270" y="2619649"/>
            <a:ext cx="312333" cy="379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02329" y="3666292"/>
            <a:ext cx="304800" cy="3742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85" y="511886"/>
            <a:ext cx="926284" cy="61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8073241" y="558790"/>
            <a:ext cx="9263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GW</a:t>
            </a:r>
          </a:p>
        </p:txBody>
      </p:sp>
    </p:spTree>
    <p:extLst>
      <p:ext uri="{BB962C8B-B14F-4D97-AF65-F5344CB8AC3E}">
        <p14:creationId xmlns:p14="http://schemas.microsoft.com/office/powerpoint/2010/main" val="29757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533400"/>
            <a:ext cx="54102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Prepared by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330" y="2596023"/>
            <a:ext cx="639227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</a:rPr>
              <a:t>Jahedur</a:t>
            </a:r>
            <a:r>
              <a:rPr lang="en-US" sz="3600" b="1" dirty="0">
                <a:ln w="11430"/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</a:rPr>
              <a:t>Rahaman</a:t>
            </a:r>
            <a:endParaRPr lang="en-US" sz="3600" b="1" dirty="0">
              <a:ln w="11430"/>
              <a:solidFill>
                <a:schemeClr val="tx1"/>
              </a:solidFill>
            </a:endParaRPr>
          </a:p>
          <a:p>
            <a:r>
              <a:rPr lang="en-US" sz="36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</a:rPr>
              <a:t>Assistant teacher</a:t>
            </a:r>
          </a:p>
          <a:p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Sagoria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</a:rPr>
              <a:t> Govt Primary School</a:t>
            </a:r>
            <a:r>
              <a:rPr lang="en-US" sz="3600" b="1" dirty="0">
                <a:ln w="11430"/>
                <a:solidFill>
                  <a:schemeClr val="bg1"/>
                </a:solidFill>
              </a:rPr>
              <a:t>.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</a:rPr>
              <a:t>Hatiya</a:t>
            </a:r>
            <a:r>
              <a:rPr lang="en-US" sz="3600" b="1" dirty="0">
                <a:ln w="11430"/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ln w="11430"/>
                <a:solidFill>
                  <a:srgbClr val="002060"/>
                </a:solidFill>
              </a:rPr>
              <a:t>Noakhali</a:t>
            </a:r>
            <a:r>
              <a:rPr lang="en-US" sz="3600" b="1" dirty="0">
                <a:ln w="11430"/>
                <a:solidFill>
                  <a:srgbClr val="002060"/>
                </a:solidFill>
              </a:rPr>
              <a:t>.</a:t>
            </a:r>
          </a:p>
          <a:p>
            <a:endParaRPr lang="en-US" sz="3600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58254"/>
            <a:ext cx="1371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86600" y="2431532"/>
            <a:ext cx="4876800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Subject:</a:t>
            </a:r>
            <a:r>
              <a:rPr lang="en-US" sz="4000" b="1" i="1" spc="50" dirty="0" err="1">
                <a:ln w="11430"/>
                <a:solidFill>
                  <a:srgbClr val="002060"/>
                </a:solidFill>
              </a:rPr>
              <a:t>English</a:t>
            </a:r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en-US" sz="4000" b="1" i="1" spc="50" dirty="0" err="1">
                <a:ln w="11430"/>
                <a:solidFill>
                  <a:srgbClr val="002060"/>
                </a:solidFill>
              </a:rPr>
              <a:t>Class:</a:t>
            </a:r>
            <a:r>
              <a:rPr lang="en-US" sz="4000" b="1" i="1" spc="50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Four</a:t>
            </a:r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en-US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Time:</a:t>
            </a:r>
            <a:r>
              <a:rPr lang="en-US" sz="4000" b="1" i="1" spc="50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en-US" sz="4000" b="1" i="1" spc="50" dirty="0">
                <a:ln w="1143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i="1" spc="50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Minutes</a:t>
            </a:r>
            <a:r>
              <a:rPr lang="en-US" sz="900" b="1" spc="50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900" b="1" spc="50" dirty="0">
                <a:ln w="11430"/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spc="50" dirty="0">
              <a:ln w="11430"/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4000" b="1" spc="50" dirty="0" err="1">
                <a:ln w="11430"/>
                <a:solidFill>
                  <a:srgbClr val="002060"/>
                </a:solidFill>
              </a:rPr>
              <a:t>Date:20</a:t>
            </a:r>
            <a:r>
              <a:rPr lang="en-US" sz="4000" b="1" spc="50" dirty="0">
                <a:ln w="11430"/>
                <a:solidFill>
                  <a:srgbClr val="002060"/>
                </a:solidFill>
              </a:rPr>
              <a:t>/02/2018.</a:t>
            </a:r>
            <a:endParaRPr lang="en-US" sz="4400" b="1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1190270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-192505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71769"/>
            <a:ext cx="998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Match the words of the column A with their meaning that is mentioned in the text  in the column B.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78799"/>
              </p:ext>
            </p:extLst>
          </p:nvPr>
        </p:nvGraphicFramePr>
        <p:xfrm>
          <a:off x="609600" y="1240891"/>
          <a:ext cx="10668000" cy="489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0073153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081666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2297123"/>
                    </a:ext>
                  </a:extLst>
                </a:gridCol>
              </a:tblGrid>
              <a:tr h="603987">
                <a:tc>
                  <a:txBody>
                    <a:bodyPr/>
                    <a:lstStyle/>
                    <a:p>
                      <a:r>
                        <a:rPr lang="en-US" sz="2400" b="1" dirty="0"/>
                        <a:t>Column 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Column 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2328"/>
                  </a:ext>
                </a:extLst>
              </a:tr>
              <a:tr h="603987">
                <a:tc>
                  <a:txBody>
                    <a:bodyPr/>
                    <a:lstStyle/>
                    <a:p>
                      <a:r>
                        <a:rPr lang="en-US" sz="2400" b="1" dirty="0"/>
                        <a:t>a)O`clock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1.To</a:t>
                      </a:r>
                      <a:r>
                        <a:rPr lang="en-US" sz="2400" b="1" dirty="0"/>
                        <a:t> see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37302"/>
                  </a:ext>
                </a:extLst>
              </a:tr>
              <a:tr h="603987">
                <a:tc>
                  <a:txBody>
                    <a:bodyPr/>
                    <a:lstStyle/>
                    <a:p>
                      <a:r>
                        <a:rPr lang="en-US" sz="2400" b="1" dirty="0"/>
                        <a:t>b)Breakfast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2.To</a:t>
                      </a:r>
                      <a:r>
                        <a:rPr lang="en-US" sz="2400" b="1" dirty="0"/>
                        <a:t> come back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85502"/>
                  </a:ext>
                </a:extLst>
              </a:tr>
              <a:tr h="603987">
                <a:tc>
                  <a:txBody>
                    <a:bodyPr/>
                    <a:lstStyle/>
                    <a:p>
                      <a:r>
                        <a:rPr lang="en-US" sz="2400" b="1" dirty="0"/>
                        <a:t>c)Visit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3.According</a:t>
                      </a:r>
                      <a:r>
                        <a:rPr lang="en-US" sz="2400" b="1" dirty="0"/>
                        <a:t> to the clock.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52152"/>
                  </a:ext>
                </a:extLst>
              </a:tr>
              <a:tr h="662908">
                <a:tc>
                  <a:txBody>
                    <a:bodyPr/>
                    <a:lstStyle/>
                    <a:p>
                      <a:r>
                        <a:rPr lang="en-US" sz="2400" b="1" dirty="0"/>
                        <a:t>d)Grandmother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4.Mother</a:t>
                      </a:r>
                      <a:r>
                        <a:rPr lang="en-US" sz="2400" b="1" dirty="0"/>
                        <a:t> of father only.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02232"/>
                  </a:ext>
                </a:extLst>
              </a:tr>
              <a:tr h="603987">
                <a:tc>
                  <a:txBody>
                    <a:bodyPr/>
                    <a:lstStyle/>
                    <a:p>
                      <a:r>
                        <a:rPr lang="en-US" sz="2400" b="1" dirty="0"/>
                        <a:t>e)Return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5.The</a:t>
                      </a:r>
                      <a:r>
                        <a:rPr lang="en-US" sz="2400" b="1" dirty="0"/>
                        <a:t> first meal of the</a:t>
                      </a:r>
                      <a:r>
                        <a:rPr lang="en-US" sz="2400" b="1" baseline="0" dirty="0"/>
                        <a:t> day.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81587"/>
                  </a:ext>
                </a:extLst>
              </a:tr>
              <a:tr h="603987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6.Go</a:t>
                      </a:r>
                      <a:r>
                        <a:rPr lang="en-US" sz="2400" b="1" dirty="0"/>
                        <a:t> away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56809"/>
                  </a:ext>
                </a:extLst>
              </a:tr>
              <a:tr h="603987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7.Mother</a:t>
                      </a:r>
                      <a:r>
                        <a:rPr lang="en-US" sz="2400" b="1" baseline="0" dirty="0"/>
                        <a:t> of father or mother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2971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667000" y="2209800"/>
            <a:ext cx="34290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2743200"/>
            <a:ext cx="34290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38400" y="2209800"/>
            <a:ext cx="36195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400" y="3962400"/>
            <a:ext cx="3276600" cy="16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2743200"/>
            <a:ext cx="4038600" cy="188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363200" y="333526"/>
            <a:ext cx="685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0" y="0"/>
            <a:ext cx="12039600" cy="6705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3273" y="152342"/>
            <a:ext cx="3168254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548512"/>
            <a:ext cx="1013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2060"/>
                </a:solidFill>
              </a:rPr>
              <a:t>Write five sentences about your yourself.</a:t>
            </a:r>
          </a:p>
        </p:txBody>
      </p:sp>
      <p:sp>
        <p:nvSpPr>
          <p:cNvPr id="11" name="Frame 10"/>
          <p:cNvSpPr/>
          <p:nvPr/>
        </p:nvSpPr>
        <p:spPr>
          <a:xfrm>
            <a:off x="-152400" y="-152400"/>
            <a:ext cx="12344400" cy="7010400"/>
          </a:xfrm>
          <a:prstGeom prst="frame">
            <a:avLst>
              <a:gd name="adj1" fmla="val 212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26" y="1138373"/>
            <a:ext cx="4740473" cy="31287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56599" y="134105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643235"/>
            <a:ext cx="906780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Goodbye to all Students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09" y="1977324"/>
            <a:ext cx="3565756" cy="26708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52400" y="9613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50008"/>
            <a:ext cx="1082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</a:rPr>
              <a:t>Look at the picture and say what is our todays lesson.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97660"/>
            <a:ext cx="1190270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67" y="1229532"/>
            <a:ext cx="3362117" cy="22371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67" y="3565926"/>
            <a:ext cx="3362117" cy="23238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473"/>
            <a:ext cx="3415941" cy="20545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529584"/>
            <a:ext cx="3415940" cy="236015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5042" y="2249050"/>
            <a:ext cx="51054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Mita”s</a:t>
            </a:r>
            <a:r>
              <a:rPr lang="en-US" sz="3600" b="1" dirty="0">
                <a:solidFill>
                  <a:srgbClr val="002060"/>
                </a:solidFill>
              </a:rPr>
              <a:t> day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Lessons-1-2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Page no-28</a:t>
            </a: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11902702" cy="1447800"/>
          </a:xfrm>
          <a:prstGeom prst="rect">
            <a:avLst/>
          </a:prstGeom>
        </p:spPr>
      </p:pic>
      <p:sp>
        <p:nvSpPr>
          <p:cNvPr id="2" name="Callout: Down Arrow 1"/>
          <p:cNvSpPr/>
          <p:nvPr/>
        </p:nvSpPr>
        <p:spPr>
          <a:xfrm>
            <a:off x="2935705" y="743525"/>
            <a:ext cx="5638800" cy="9144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Todays Lesson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108204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chemeClr val="accent1"/>
                </a:solidFill>
              </a:rPr>
              <a:t>Student will be able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pc="50" dirty="0">
                <a:ln w="11430"/>
                <a:solidFill>
                  <a:srgbClr val="002060"/>
                </a:solidFill>
              </a:rPr>
              <a:t>(a)to  enjoy and understand </a:t>
            </a:r>
            <a:r>
              <a:rPr lang="en-US" sz="4400" b="1" i="1" spc="50" dirty="0">
                <a:ln w="11430"/>
                <a:solidFill>
                  <a:srgbClr val="002060"/>
                </a:solidFill>
              </a:rPr>
              <a:t>simple</a:t>
            </a:r>
            <a:r>
              <a:rPr lang="en-US" sz="4000" b="1" i="1" spc="50" dirty="0">
                <a:ln w="11430"/>
                <a:solidFill>
                  <a:srgbClr val="002060"/>
                </a:solidFill>
              </a:rPr>
              <a:t>  stories</a:t>
            </a:r>
            <a:r>
              <a:rPr lang="en-US" sz="3600" b="1" spc="50" dirty="0">
                <a:ln w="11430"/>
                <a:solidFill>
                  <a:srgbClr val="002060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50" dirty="0">
                <a:ln w="11430"/>
                <a:solidFill>
                  <a:srgbClr val="0070C0"/>
                </a:solidFill>
              </a:rPr>
              <a:t>(b)Give answer some questions  about  </a:t>
            </a:r>
            <a:r>
              <a:rPr lang="en-US" sz="3600" b="1" spc="50" dirty="0" err="1">
                <a:ln w="11430"/>
                <a:solidFill>
                  <a:srgbClr val="0070C0"/>
                </a:solidFill>
              </a:rPr>
              <a:t>Mita</a:t>
            </a:r>
            <a:r>
              <a:rPr lang="en-US" sz="3600" b="1" spc="50" dirty="0">
                <a:ln w="11430"/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50" dirty="0">
                <a:ln w="11430"/>
                <a:solidFill>
                  <a:srgbClr val="002060"/>
                </a:solidFill>
              </a:rPr>
              <a:t>(c)Similar words and make sentences by using words</a:t>
            </a:r>
            <a:r>
              <a:rPr lang="en-US" sz="3200" b="1" spc="50" dirty="0">
                <a:ln w="11430"/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11902702" cy="1447800"/>
          </a:xfrm>
          <a:prstGeom prst="rect">
            <a:avLst/>
          </a:prstGeom>
        </p:spPr>
      </p:pic>
      <p:sp>
        <p:nvSpPr>
          <p:cNvPr id="8" name="Ribbon: Tilted Up 7"/>
          <p:cNvSpPr/>
          <p:nvPr/>
        </p:nvSpPr>
        <p:spPr>
          <a:xfrm>
            <a:off x="1524000" y="396481"/>
            <a:ext cx="9601200" cy="612648"/>
          </a:xfrm>
          <a:prstGeom prst="ribbon2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Learning outcomes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01000" y="381000"/>
            <a:ext cx="3581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Presentation</a:t>
            </a:r>
          </a:p>
        </p:txBody>
      </p:sp>
      <p:pic>
        <p:nvPicPr>
          <p:cNvPr id="5" name="Picture 4" descr="bee_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2085975"/>
            <a:ext cx="3086100" cy="224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1269831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Time-30 minutes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4234218"/>
            <a:ext cx="6858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Mita</a:t>
            </a:r>
            <a:r>
              <a:rPr lang="en-US" sz="3200" b="1" dirty="0">
                <a:solidFill>
                  <a:srgbClr val="002060"/>
                </a:solidFill>
              </a:rPr>
              <a:t> gets up at six o’clock.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3810000" cy="25352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00400" y="228600"/>
            <a:ext cx="609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3962400"/>
            <a:ext cx="723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She washes her face.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4605867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28600"/>
            <a:ext cx="609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400" y="152400"/>
            <a:ext cx="11887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4203412"/>
            <a:ext cx="80010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She has breakfast at seven o’clock.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66800"/>
            <a:ext cx="3560582" cy="2667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609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What do you see in the picture and say.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" y="5257800"/>
            <a:ext cx="119027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522</Words>
  <Application>Microsoft Office PowerPoint</Application>
  <PresentationFormat>Widescreen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Yusuf</dc:creator>
  <cp:lastModifiedBy>Windows User</cp:lastModifiedBy>
  <cp:revision>175</cp:revision>
  <dcterms:created xsi:type="dcterms:W3CDTF">2006-08-16T00:00:00Z</dcterms:created>
  <dcterms:modified xsi:type="dcterms:W3CDTF">2018-02-20T10:27:19Z</dcterms:modified>
</cp:coreProperties>
</file>